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hyperlink" Target="https://www.researchgate.net/profile/Majlinda_Vasjari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ites.google.com/a/fshn.edu.al/departamenti-i-kimisee/personelli/profdr-Majlinda" TargetMode="External"/><Relationship Id="rId11" Type="http://schemas.openxmlformats.org/officeDocument/2006/relationships/image" Target="../media/image6.png"/><Relationship Id="rId5" Type="http://schemas.openxmlformats.org/officeDocument/2006/relationships/hyperlink" Target="mailto:Majlinda.vasjari@fshn.edu.al" TargetMode="Externa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hyperlink" Target="https://scholar.google.com/citations?hl=en&amp;user=q6HWFx4AAAAJ" TargetMode="Externa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981372" cy="98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1862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Dr. Majlinda Vasjari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5110" y="2156008"/>
            <a:ext cx="5824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Department of Chemistry, Faculty of Natural Sciences, University of Tirana, Albania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496" y="4612719"/>
            <a:ext cx="703256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Affinity sensors based on nano- Au film for Hg vapor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Sensors based on surface modifications of GC electrode for HMs determinations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Composite sensors based on CNT modification for antibiotic determinations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Screen-printed electrodes for determination of amino acids, histamine and heavy metals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Development of enzymatic biosensors based on crude tissue of plants and Au NP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Membrane modified potentiometric sensor for determination of anions in environmental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Imunosensor</a:t>
            </a:r>
            <a:r>
              <a:rPr lang="en-US" sz="1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for ferritin in blood serum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Aptasensors</a:t>
            </a:r>
            <a:r>
              <a:rPr lang="en-US" sz="1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development for antibiotics determination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Application of printing technologies for </a:t>
            </a:r>
            <a:r>
              <a:rPr lang="en-GB" sz="1400" dirty="0" err="1"/>
              <a:t>nanosensors</a:t>
            </a:r>
            <a:r>
              <a:rPr lang="en-GB" sz="1400" dirty="0"/>
              <a:t> (laser printing, screen printing &amp;inject printing)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>
              <a:ln w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>
              <a:ln w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b="1" dirty="0">
              <a:ln w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81552" y="3805881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https://www.researchgate.net/profile/Majlinda_Vasjari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67172" y="3485400"/>
            <a:ext cx="4986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https://scholar.google.com/citations?hl=en&amp;user=q6HWFx4AAAAJ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39902" y="2466821"/>
            <a:ext cx="4575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Office 308, building A,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blv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Zogu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I, No. 25/1, 1001 Tirana, Albania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67172" y="2715631"/>
            <a:ext cx="2244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majlinda.vasjari@fshn.edu.al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601" y="1287717"/>
            <a:ext cx="666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SENSORS AND BIOSENSORS USING NANOMATERIALS</a:t>
            </a:r>
            <a:endParaRPr lang="ca-ES" sz="1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44543" y="3152001"/>
            <a:ext cx="5771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Prof. Dr. Majlinda Vasjari; Dr.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Nevila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Broli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Msc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Sadik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Cenolli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Msc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Lueda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Kulla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Msc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. Ana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Ameda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570220" y="2947984"/>
            <a:ext cx="5706062" cy="25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https://sites.google.com/a/fshn.edu.al/departamenti-i-kimisee/personelli/profdr-Majlinda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-Vasjari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4449" y="2566716"/>
            <a:ext cx="705297" cy="15962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4448" y="2687056"/>
            <a:ext cx="508821" cy="122914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106" y="1136101"/>
            <a:ext cx="1123665" cy="13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Home - Akad">
            <a:extLst>
              <a:ext uri="{FF2B5EF4-FFF2-40B4-BE49-F238E27FC236}">
                <a16:creationId xmlns:a16="http://schemas.microsoft.com/office/drawing/2014/main" id="{2D723FB7-DC00-1F4C-B56A-BFBF5C1E8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5" y="76200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16FDD7-E116-5CE7-016A-E962D65A51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7285" y="208201"/>
            <a:ext cx="1255885" cy="9205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9E786D-27F3-1578-62EB-2234EEC0A0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49587" y="5841721"/>
            <a:ext cx="627613" cy="9130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97AA35-9DD1-CAB6-60CA-2A2381C59D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4444" y="5151294"/>
            <a:ext cx="1114052" cy="6094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092B22-DD45-9723-3CD9-83EC48A242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41654" y="5967071"/>
            <a:ext cx="704850" cy="7048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2AAE3CE-36D0-63A9-1B7F-224D792B89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82626" y="4122487"/>
            <a:ext cx="1499746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244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majlinda.vasjari</cp:lastModifiedBy>
  <cp:revision>41</cp:revision>
  <dcterms:created xsi:type="dcterms:W3CDTF">2020-02-03T15:07:38Z</dcterms:created>
  <dcterms:modified xsi:type="dcterms:W3CDTF">2025-03-11T09:12:50Z</dcterms:modified>
</cp:coreProperties>
</file>